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29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6098"/>
    <a:srgbClr val="D9D9D9"/>
    <a:srgbClr val="FFFFFF"/>
    <a:srgbClr val="F2F2F2"/>
    <a:srgbClr val="F57E1B"/>
    <a:srgbClr val="92D050"/>
    <a:srgbClr val="EBC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>
        <p:scale>
          <a:sx n="100" d="100"/>
          <a:sy n="100" d="100"/>
        </p:scale>
        <p:origin x="-132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5C395D3F-D2AD-4C12-811F-53110615246D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FE30CCE2-F382-4696-91F9-8921D742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01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C1988DD0-EBAF-48F0-AB08-D1EE1A3067AA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US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6913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115139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D13D6DF-DAB5-41A7-AA0E-78706A6BF73B}" type="slidenum">
              <a:rPr lang="ru-RU" smtClean="0">
                <a:cs typeface="Arial" charset="0"/>
              </a:rPr>
              <a:pPr eaLnBrk="1" hangingPunct="1"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BB2F-D6BF-4C54-A87E-45BBCE668DC1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1696-01FC-4F6E-A71D-F9BD28087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4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50898-93A9-428D-BEBD-97C42F8B02F1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99D1-A700-4085-B3A3-27656AD50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3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AF9A-E9AD-43D0-AE5C-7B26D6D01CF3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B9ACE-7598-42D4-B28E-9C4926AB6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87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29BFB-A025-46EA-9B5E-4F7A80DD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B8A4-9F52-4258-B932-ACE10DD0D35E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A8CA-5D0D-4080-B0A1-4A4DFA9B5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1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E956-5105-4D55-96BB-62624C35CE3E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7D32F-9673-48EF-A1BD-B157112D0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0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540D9-D936-4C67-9B5C-DB6CD87F3B91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DA7C-8F57-48BC-B584-170D87978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1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ED70B-8106-45F1-8938-419061204657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E425-D3D3-49E9-A3C6-B0FEEAA66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76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04B23-FC97-4299-B82E-1FD26A7D0FA9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CA9E-EBC9-4C59-99F6-2CA93A15E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47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71E3D-94BE-4C3B-BA99-CC04535DD6AA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B684-1D76-422D-8D7E-2EA9610CE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06DF-B60C-417B-BA8C-0EC21A87EE82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04B19-3108-4EF4-BD9D-5870BC39F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5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5578-FB88-401C-B161-B956BF7BD242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790E2-3456-49C4-8245-A7E304145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2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212D1C8B-57DE-4B46-ABB7-7ADAF9A7B5C1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A29F4354-CEB6-48AC-9259-98BC72265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113" y="2349500"/>
            <a:ext cx="9155113" cy="215900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8964613" cy="1143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ea typeface="ＭＳ Ｐゴシック" pitchFamily="34" charset="-128"/>
              </a:rPr>
              <a:t>Как внедрить </a:t>
            </a:r>
            <a:br>
              <a:rPr lang="ru-RU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ru-RU" dirty="0" smtClean="0">
                <a:solidFill>
                  <a:schemeClr val="bg1"/>
                </a:solidFill>
                <a:ea typeface="ＭＳ Ｐゴシック" pitchFamily="34" charset="-128"/>
              </a:rPr>
              <a:t>корпоративный портал у себя?</a:t>
            </a:r>
            <a:endParaRPr lang="ru-RU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3077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2397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2623096" y="5517232"/>
            <a:ext cx="6192242" cy="109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sz="2800" dirty="0" err="1" smtClean="0"/>
              <a:t>Забаров</a:t>
            </a:r>
            <a:r>
              <a:rPr lang="ru-RU" sz="2800" dirty="0" smtClean="0"/>
              <a:t> Рим, директор</a:t>
            </a:r>
            <a:endParaRPr lang="ru-RU" sz="2800" dirty="0"/>
          </a:p>
          <a:p>
            <a:pPr algn="r" eaLnBrk="1" hangingPunct="1"/>
            <a:r>
              <a:rPr lang="ru-RU" sz="2800" dirty="0" smtClean="0"/>
              <a:t>Интернет-компания «</a:t>
            </a:r>
            <a:r>
              <a:rPr lang="ru-RU" sz="2800" dirty="0" err="1" smtClean="0"/>
              <a:t>Симай</a:t>
            </a:r>
            <a:r>
              <a:rPr lang="ru-RU" sz="2800" dirty="0" smtClean="0"/>
              <a:t>», </a:t>
            </a:r>
            <a:r>
              <a:rPr lang="ru-RU" sz="2800" dirty="0" err="1" smtClean="0"/>
              <a:t>г.Уфа</a:t>
            </a:r>
            <a:endParaRPr lang="en-US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9" y="138208"/>
            <a:ext cx="2191056" cy="914528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90" y="4941888"/>
            <a:ext cx="1845619" cy="5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Свобода выражения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972289"/>
            <a:ext cx="3744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Позвольте сотрудникам общаться свободнее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Verdana" pitchFamily="34" charset="0"/>
              </a:rPr>
              <a:t>Задайте настроение. Обсуждайте серьезные вопросы которые не связаны с работой, но связаны с самообразованием, с повышением эффективности, с планированием времени. Хвалите и отмечайте тех, кто добивается результата в этих направлениях. Не бойтесь удалять глупости. 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1601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97" y="1745828"/>
            <a:ext cx="4954283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9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Автоматизация заявок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41277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Автоматизируйте заявки и запросы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Verdana" pitchFamily="34" charset="0"/>
              </a:rPr>
              <a:t>Определите, кто может какие запросы посылать, и кто обрабатывает заявки. 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1601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6290" y="2441451"/>
            <a:ext cx="7438158" cy="38222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020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Электронный документооборот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8936" y="1988840"/>
            <a:ext cx="3080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Ввод электронного документооборота</a:t>
            </a:r>
            <a:endParaRPr lang="ru-RU" b="1" dirty="0">
              <a:solidFill>
                <a:srgbClr val="000000"/>
              </a:solidFill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Verdana" pitchFamily="34" charset="0"/>
              </a:rPr>
              <a:t>Введите в работу через портал наиболее типичные процедуры вашего документооборота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1601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Изображение 9"/>
          <p:cNvPicPr>
            <a:picLocks noChangeAspect="1"/>
          </p:cNvPicPr>
          <p:nvPr/>
        </p:nvPicPr>
        <p:blipFill rotWithShape="1">
          <a:blip r:embed="rId6"/>
          <a:srcRect r="28523" b="11616"/>
          <a:stretch/>
        </p:blipFill>
        <p:spPr>
          <a:xfrm>
            <a:off x="3815409" y="1340768"/>
            <a:ext cx="5328592" cy="49747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435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rm-im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88554"/>
            <a:ext cx="7851671" cy="3868638"/>
          </a:xfrm>
          <a:prstGeom prst="rect">
            <a:avLst/>
          </a:prstGeom>
        </p:spPr>
      </p:pic>
      <p:pic>
        <p:nvPicPr>
          <p:cNvPr id="13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25720" y="221233"/>
            <a:ext cx="616250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Внедрение </a:t>
            </a:r>
            <a:r>
              <a:rPr lang="en-US" sz="3200" b="1" dirty="0" smtClean="0"/>
              <a:t>CRM</a:t>
            </a:r>
            <a:endParaRPr lang="en-US" sz="2800" b="1" dirty="0" smtClean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4522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В работу коммерческого отдела внедрите использование </a:t>
            </a:r>
            <a:r>
              <a:rPr lang="ru-RU" dirty="0" err="1" smtClean="0">
                <a:latin typeface="+mn-lt"/>
              </a:rPr>
              <a:t>корпортала</a:t>
            </a:r>
            <a:r>
              <a:rPr lang="ru-RU" dirty="0" smtClean="0">
                <a:latin typeface="+mn-lt"/>
              </a:rPr>
              <a:t> в повседневной работе</a:t>
            </a:r>
            <a:endParaRPr lang="ru-RU" dirty="0" smtClean="0">
              <a:latin typeface="+mn-lt"/>
            </a:endParaRPr>
          </a:p>
        </p:txBody>
      </p:sp>
      <p:pic>
        <p:nvPicPr>
          <p:cNvPr id="9" name="Picture 4" descr="C:\Users\Natalia\Desktop\Для презентаций\stickers-bullet\arr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7" y="551943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113"/>
            <a:ext cx="45561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0"/>
          <p:cNvSpPr txBox="1">
            <a:spLocks noChangeArrowheads="1"/>
          </p:cNvSpPr>
          <p:nvPr/>
        </p:nvSpPr>
        <p:spPr bwMode="auto">
          <a:xfrm>
            <a:off x="393700" y="1341438"/>
            <a:ext cx="58340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4400" dirty="0"/>
              <a:t>Спасибо за внимание!</a:t>
            </a:r>
            <a:r>
              <a:rPr lang="en-US" sz="4400" dirty="0"/>
              <a:t>  </a:t>
            </a:r>
            <a:endParaRPr lang="ru-RU" sz="4400" dirty="0"/>
          </a:p>
          <a:p>
            <a:pPr eaLnBrk="1" hangingPunct="1"/>
            <a:r>
              <a:rPr lang="ru-RU" sz="4400" dirty="0"/>
              <a:t>Вопросы?</a:t>
            </a:r>
          </a:p>
          <a:p>
            <a:pPr eaLnBrk="1" hangingPunct="1"/>
            <a:endParaRPr lang="ru-RU" sz="4400" dirty="0"/>
          </a:p>
        </p:txBody>
      </p:sp>
      <p:pic>
        <p:nvPicPr>
          <p:cNvPr id="25604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9" y="138208"/>
            <a:ext cx="2191056" cy="9145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Администратор\Рабочий стол\картинки_КП_пп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686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652017" y="4270847"/>
            <a:ext cx="2643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+mj-lt"/>
              </a:rPr>
              <a:t>Коробочное решение</a:t>
            </a:r>
          </a:p>
        </p:txBody>
      </p: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3366642" y="4270847"/>
            <a:ext cx="2786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+mj-lt"/>
              </a:rPr>
              <a:t>Развертывание и настройка системы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6295579" y="4342284"/>
            <a:ext cx="2571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+mj-lt"/>
              </a:rPr>
              <a:t>Готовый корпоративный портал</a:t>
            </a:r>
          </a:p>
        </p:txBody>
      </p:sp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1520" y="0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Внедрение портала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81" y="1387352"/>
            <a:ext cx="5297528" cy="507350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Установка портала</a:t>
            </a:r>
            <a:endParaRPr lang="ru-RU" sz="3200" b="1" dirty="0"/>
          </a:p>
        </p:txBody>
      </p:sp>
      <p:pic>
        <p:nvPicPr>
          <p:cNvPr id="41989" name="Рисунок 6" descr="Magic_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04" y="2997418"/>
            <a:ext cx="3635751" cy="363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Заполнение контентом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1340768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Verdana" pitchFamily="34" charset="0"/>
              </a:rPr>
              <a:t>Изменит</a:t>
            </a:r>
            <a:r>
              <a:rPr lang="ru-RU" dirty="0">
                <a:latin typeface="Verdana" pitchFamily="34" charset="0"/>
              </a:rPr>
              <a:t>е</a:t>
            </a:r>
            <a:r>
              <a:rPr lang="ru-RU" dirty="0" smtClean="0">
                <a:latin typeface="Verdana" pitchFamily="34" charset="0"/>
              </a:rPr>
              <a:t> </a:t>
            </a:r>
            <a:r>
              <a:rPr lang="ru-RU" dirty="0">
                <a:latin typeface="Verdana" pitchFamily="34" charset="0"/>
              </a:rPr>
              <a:t>рассказ о компании, внести несколько актуальных приказов и новостей, </a:t>
            </a:r>
            <a:r>
              <a:rPr lang="ru-RU" dirty="0" smtClean="0">
                <a:latin typeface="Verdana" pitchFamily="34" charset="0"/>
              </a:rPr>
              <a:t>загрузите </a:t>
            </a:r>
            <a:r>
              <a:rPr lang="ru-RU" dirty="0">
                <a:latin typeface="Verdana" pitchFamily="34" charset="0"/>
              </a:rPr>
              <a:t>документы в хранилище… 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Verdana" pitchFamily="34" charset="0"/>
              </a:rPr>
              <a:t>Внесите несколько первых сообщений в блог руководителей, приветствия, базовые интересные фотографии. </a:t>
            </a:r>
            <a:endParaRPr lang="ru-RU" dirty="0" smtClean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Verdana" pitchFamily="34" charset="0"/>
              </a:rPr>
              <a:t>Создайте </a:t>
            </a:r>
            <a:r>
              <a:rPr lang="ru-RU" dirty="0">
                <a:latin typeface="Verdana" pitchFamily="34" charset="0"/>
              </a:rPr>
              <a:t>несколько первых открытых групп по работе и 1-2 для совместного отдыха</a:t>
            </a:r>
            <a:r>
              <a:rPr lang="ru-RU" dirty="0" smtClean="0">
                <a:latin typeface="Verdana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latin typeface="Verdan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latin typeface="Verdana" pitchFamily="34" charset="0"/>
              </a:rPr>
              <a:t>Определите, кто имеет право создавать группы.</a:t>
            </a:r>
            <a:endParaRPr lang="ru-RU" dirty="0"/>
          </a:p>
        </p:txBody>
      </p:sp>
      <p:pic>
        <p:nvPicPr>
          <p:cNvPr id="4" name="Picture 2" descr="http://www.artleo.com/images/201105/artleo.com_38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7" t="9916" r="28957" b="5421"/>
          <a:stretch/>
        </p:blipFill>
        <p:spPr bwMode="auto">
          <a:xfrm>
            <a:off x="516469" y="1138621"/>
            <a:ext cx="3672408" cy="48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9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eampunker.ru/uploads/images/00/34/18/2012/04/21/076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59808"/>
            <a:ext cx="5863464" cy="35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Интеграция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464" y="155679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Verdana" pitchFamily="34" charset="0"/>
              </a:rPr>
              <a:t>Используя мастер установки, интегрировать продукт с </a:t>
            </a:r>
            <a:r>
              <a:rPr lang="en-US" dirty="0" err="1">
                <a:latin typeface="Verdana" pitchFamily="34" charset="0"/>
              </a:rPr>
              <a:t>ActiveDirectory</a:t>
            </a:r>
            <a:r>
              <a:rPr lang="en-US" dirty="0">
                <a:latin typeface="Verdana" pitchFamily="34" charset="0"/>
              </a:rPr>
              <a:t> </a:t>
            </a:r>
            <a:r>
              <a:rPr lang="ru-RU" dirty="0">
                <a:latin typeface="Verdana" pitchFamily="34" charset="0"/>
              </a:rPr>
              <a:t>, загрузить пользователей из 1С:ЗУП или </a:t>
            </a:r>
            <a:r>
              <a:rPr lang="en-US" dirty="0">
                <a:latin typeface="Verdana" pitchFamily="34" charset="0"/>
              </a:rPr>
              <a:t>Excel/CSV</a:t>
            </a:r>
            <a:r>
              <a:rPr lang="ru-RU" dirty="0">
                <a:latin typeface="Verdana" pitchFamily="34" charset="0"/>
              </a:rPr>
              <a:t> или открыть регистрацию пользователей на портале.</a:t>
            </a:r>
            <a:endParaRPr lang="ru-RU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farm4.static.flickr.com/3530/3803756768_dacd0f5bbe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69" y="0"/>
            <a:ext cx="6185351" cy="68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Знакомство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23762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Verdana" pitchFamily="34" charset="0"/>
              </a:rPr>
              <a:t>Разошлите письмо сотрудникам и предложить зайти на КП - заполнить карточку компании, проверить свое размещение в структуре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2" y="1236137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9" y="5718641"/>
            <a:ext cx="2191056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Задачи и отчеты 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972289"/>
            <a:ext cx="3340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Verdana" pitchFamily="34" charset="0"/>
              </a:rPr>
              <a:t>Поручите руководителям отделов создать рабочие </a:t>
            </a:r>
            <a:r>
              <a:rPr lang="ru-RU" dirty="0" smtClean="0">
                <a:latin typeface="Verdana" pitchFamily="34" charset="0"/>
              </a:rPr>
              <a:t>группы и задачи. Начните </a:t>
            </a:r>
            <a:r>
              <a:rPr lang="ru-RU" dirty="0">
                <a:latin typeface="Verdana" pitchFamily="34" charset="0"/>
              </a:rPr>
              <a:t>проверять их отчеты в рамках КП. 1-3 рабочие группы на отдел. Начните использовать календари.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Verdana" pitchFamily="34" charset="0"/>
              </a:rPr>
              <a:t>Публикуйте на КП отчеты по итогу собраний (протокол). 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431" y="1700629"/>
            <a:ext cx="5148065" cy="340564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1601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Общение 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972289"/>
            <a:ext cx="3340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Учитесь общаться без </a:t>
            </a:r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ICQ 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и любых внешних систем</a:t>
            </a:r>
            <a:r>
              <a:rPr lang="ru-RU" dirty="0">
                <a:latin typeface="Verdana" pitchFamily="34" charset="0"/>
              </a:rPr>
              <a:t/>
            </a:r>
            <a:br>
              <a:rPr lang="ru-RU" dirty="0">
                <a:latin typeface="Verdana" pitchFamily="34" charset="0"/>
              </a:rPr>
            </a:br>
            <a:r>
              <a:rPr lang="ru-RU" dirty="0">
                <a:latin typeface="Verdana" pitchFamily="34" charset="0"/>
              </a:rPr>
              <a:t>Никакого общения руководителей отделов и руководства по старым каналам, только через КП. Прекращайте работать без КП. Последовательно, но не в приказном порядке, минимизируйте использование других систем.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1601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bitrix24.ru/images/content/messeng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07" y="2002005"/>
            <a:ext cx="4785241" cy="304764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6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" y="1149252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05463"/>
            <a:ext cx="9144000" cy="4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1172"/>
            <a:ext cx="5996882" cy="9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Собственный пример 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38208"/>
            <a:ext cx="2191056" cy="9145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972289"/>
            <a:ext cx="3340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Verdana" pitchFamily="34" charset="0"/>
              </a:rPr>
              <a:t>Покажите пример открытости и информирования.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Verdana" pitchFamily="34" charset="0"/>
              </a:rPr>
              <a:t>Публикуйте отчеты, информацию о своих достижениях, событиях, мероприятиях на КП. Также публикуйте информацию о неудачах, о том, что не успели. </a:t>
            </a:r>
            <a:endParaRPr lang="ru-RU" dirty="0">
              <a:latin typeface="Verdana" pitchFamily="34" charset="0"/>
            </a:endParaRPr>
          </a:p>
        </p:txBody>
      </p:sp>
      <p:pic>
        <p:nvPicPr>
          <p:cNvPr id="1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1601"/>
            <a:ext cx="232792" cy="23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bitrix24.ru/images/content/notificatio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72289"/>
            <a:ext cx="5135563" cy="341345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5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11-50</Template>
  <TotalTime>78</TotalTime>
  <Words>271</Words>
  <Application>Microsoft Office PowerPoint</Application>
  <PresentationFormat>Экран (4:3)</PresentationFormat>
  <Paragraphs>43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ＭＳ Ｐゴシック</vt:lpstr>
      <vt:lpstr>Arial</vt:lpstr>
      <vt:lpstr>Verdana</vt:lpstr>
      <vt:lpstr>Times New Roman</vt:lpstr>
      <vt:lpstr>11-50</vt:lpstr>
      <vt:lpstr>Как внедрить  корпоративный портал у себя?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«Стоимость владения» корпоративным порталом</dc:title>
  <dc:creator>IPG-manager</dc:creator>
  <cp:lastModifiedBy>Забаров</cp:lastModifiedBy>
  <cp:revision>16</cp:revision>
  <dcterms:created xsi:type="dcterms:W3CDTF">2012-04-13T04:04:25Z</dcterms:created>
  <dcterms:modified xsi:type="dcterms:W3CDTF">2012-06-07T06:21:32Z</dcterms:modified>
</cp:coreProperties>
</file>